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80D8F-D797-C7A6-53F2-0DE43EE1F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DB1A43-BDF0-EFBA-AD58-C4F491F70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3A4079-8DE9-44AC-13FA-47C03354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7FFF9-FCD2-6598-8D52-6DC25C95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CDDC6D-CFB1-3A5F-8144-B87DA068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27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58DEF-5CBC-C097-F7CC-469A677F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0C4B92-A2C5-00EF-F67F-72E618735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CE524E-3DB8-85BD-D7DF-4CB648B7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F5A77C-186A-AE89-DF80-2998C6E2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C3E1EB-A2EE-1E03-F8DC-D4AA45F6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61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2CB9EC5-FD22-A3E6-3842-FB39C0651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3E3A9A-5213-F34D-92C7-915AE29D6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FCECEC-C36D-BB33-DBDD-696A31D5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B20546-4102-44D3-DFD1-FFF28B2D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30943E-2273-B2DE-2AE7-ACC52DFD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66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24BC6-268E-DD52-2C13-3CD11C5D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AE8896-C4C6-05B5-D915-17557753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6655BD-EB94-331C-5C4E-211BF25C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94AFDB-61D9-F78E-77B6-6FF70C0F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D6A46A-5992-F821-C287-228B9547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77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3CE28F-1261-52EF-9367-54B7CC13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2CF8FA-0A52-E4D9-5320-7A66135A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D5AC9F-B226-51A3-71C6-2D540054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0EE0D2-F7F1-BFF0-A627-5A9A9726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EF7D50-D88C-EC79-9F08-C40AA0C4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1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696F0-7D00-C5A5-13C3-6BDDFDA0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0FDA2C-FB2E-F934-DD91-230B69D55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8A8C0D-BF31-631C-B73D-DAD3C9E00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2C0479-2574-BFD7-9E6A-8B57D861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0401F-6285-DC85-EC4F-A28C72EF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29286D-F210-ACDF-D959-9F3AABE8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16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12FC1-CD84-E529-7AD1-C1070168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9D2433-3EC7-0994-F172-0CC1B7290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257F57-04E4-FF76-CA58-0A33A2090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F5CB18-E26F-3635-806D-F9752D88B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C83CAF-4ACA-1852-B24A-EE3B5F25C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AE46219-3134-E456-3357-1678F538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A1EF8D6-66D2-4AB1-3A9F-24AA97E9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106BE1-5787-427C-D7B7-6CF5AD6F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32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EBE8A-5654-F661-5FC9-16E44473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E9A9DBB-7D1A-8A7C-CA00-CF566BDF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656A63-AC7A-8F5C-B3B3-C2EC3774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82BBE7-69C9-04E5-5E4C-DED4F360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8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0B623F-3C6E-AAF7-B1E1-2F62D553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DFA621-D900-2D34-1A06-01EBB286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DD010A-2B27-3128-7E6B-A4E4D8F9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9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0EB17-FA06-94D5-8037-E4A08C79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880FC8-D20E-F283-E606-39990D16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3FB8F7-1DF5-4DD7-DE94-2B085F9C8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8F9B4B-EB0E-14C8-5430-E4CA0F92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C6122E-EC80-3E5E-3E8D-4341DF11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0CDD48-E183-B0CB-8611-A136DE1D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63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7515D-4AC5-21C7-FDC5-774F4FB6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2086EB-BB65-BA75-CFB2-414C5425C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6137C9-E2CE-B57C-EF1E-A6D49DC9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A9F4A2-5F4B-5D9A-4516-8037E646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7A5A53-3154-1BA9-9C76-D65B08D1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72EA62-CD41-0A18-FD92-6C6DB2F8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21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65B352C-524D-0AF4-DDF5-BF70F52A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C8E552-95BD-F4A5-CE3D-EBE60AE05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1A9CA6-D4A7-0213-2633-2E3E9678E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3DE0EF-E600-468E-A64B-3798498B721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837CAA-7200-0E84-2F76-F699131FA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C1B51D-63F7-F1FC-C028-72837FD2A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5A0C4E-B39D-4621-AC05-F7A1E18DB1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98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A68F43-0B84-0E25-1DEE-5DE40E409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DF8DA3-8547-C03F-8914-C580C53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91F4CAA-1085-34C0-EB9F-C93253EA0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" y="0"/>
            <a:ext cx="12190726" cy="6858000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2F194C4A-0CFE-BF48-65FA-8FC5D9C7EF41}"/>
              </a:ext>
            </a:extLst>
          </p:cNvPr>
          <p:cNvSpPr/>
          <p:nvPr/>
        </p:nvSpPr>
        <p:spPr>
          <a:xfrm>
            <a:off x="1164770" y="1373301"/>
            <a:ext cx="359229" cy="1534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52C94499-56AF-8CB1-E6BE-82F3A1BF87E9}"/>
              </a:ext>
            </a:extLst>
          </p:cNvPr>
          <p:cNvSpPr/>
          <p:nvPr/>
        </p:nvSpPr>
        <p:spPr>
          <a:xfrm rot="19593591">
            <a:off x="1917176" y="2803238"/>
            <a:ext cx="359229" cy="1534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232CC4DA-205F-1C9B-80C7-555D3BE76D20}"/>
              </a:ext>
            </a:extLst>
          </p:cNvPr>
          <p:cNvSpPr/>
          <p:nvPr/>
        </p:nvSpPr>
        <p:spPr>
          <a:xfrm rot="15730218">
            <a:off x="3374569" y="3117082"/>
            <a:ext cx="359229" cy="1534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786AD818-C6D1-0082-164F-652BB8D61B2A}"/>
              </a:ext>
            </a:extLst>
          </p:cNvPr>
          <p:cNvSpPr/>
          <p:nvPr/>
        </p:nvSpPr>
        <p:spPr>
          <a:xfrm rot="16559644">
            <a:off x="5134382" y="3001292"/>
            <a:ext cx="359229" cy="1534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DD2DA634-77D2-CAAB-98B0-8F2D4AA2A84A}"/>
              </a:ext>
            </a:extLst>
          </p:cNvPr>
          <p:cNvSpPr/>
          <p:nvPr/>
        </p:nvSpPr>
        <p:spPr>
          <a:xfrm rot="18370732">
            <a:off x="6747226" y="3542620"/>
            <a:ext cx="359229" cy="1534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314AF9E7-8CE7-712B-4C52-5BA1BDD6D4A3}"/>
              </a:ext>
            </a:extLst>
          </p:cNvPr>
          <p:cNvSpPr/>
          <p:nvPr/>
        </p:nvSpPr>
        <p:spPr>
          <a:xfrm rot="16200000">
            <a:off x="8351578" y="4128356"/>
            <a:ext cx="359229" cy="1534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835C80D3-5CE8-0FA2-1A6E-FF6E49F56740}"/>
              </a:ext>
            </a:extLst>
          </p:cNvPr>
          <p:cNvSpPr/>
          <p:nvPr/>
        </p:nvSpPr>
        <p:spPr>
          <a:xfrm rot="16200000">
            <a:off x="9886465" y="4175503"/>
            <a:ext cx="359229" cy="1534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E6F48DE4-F0CA-6369-CA0D-A024571BC1C4}"/>
              </a:ext>
            </a:extLst>
          </p:cNvPr>
          <p:cNvSpPr/>
          <p:nvPr/>
        </p:nvSpPr>
        <p:spPr>
          <a:xfrm rot="10952065">
            <a:off x="10767729" y="3911631"/>
            <a:ext cx="412407" cy="9964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D692E4-7474-D1AE-AB94-B44C7702E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97" y="0"/>
            <a:ext cx="2320161" cy="174051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7783F4-0540-BCAA-DB82-70BBD9AAC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" y="4942535"/>
            <a:ext cx="2553377" cy="191546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9FEF11D-1651-3731-29BB-9CEA07B90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66" y="-27176"/>
            <a:ext cx="2320160" cy="174051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5B6EDFC-9B85-BE16-E544-913E7F576CBF}"/>
              </a:ext>
            </a:extLst>
          </p:cNvPr>
          <p:cNvSpPr/>
          <p:nvPr/>
        </p:nvSpPr>
        <p:spPr>
          <a:xfrm>
            <a:off x="2752567" y="1706787"/>
            <a:ext cx="2356188" cy="112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③こちらの駐車場を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ご利用ください。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95AAEB-8951-C23C-68F7-6381A7F0AB01}"/>
              </a:ext>
            </a:extLst>
          </p:cNvPr>
          <p:cNvSpPr/>
          <p:nvPr/>
        </p:nvSpPr>
        <p:spPr>
          <a:xfrm>
            <a:off x="6728297" y="1740513"/>
            <a:ext cx="2320161" cy="1122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①こちらの看板が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見えましたら右に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お進みください。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E6D6530-E1F5-1CA9-DE4C-B7FAA70799FE}"/>
              </a:ext>
            </a:extLst>
          </p:cNvPr>
          <p:cNvSpPr/>
          <p:nvPr/>
        </p:nvSpPr>
        <p:spPr>
          <a:xfrm>
            <a:off x="2558143" y="4937345"/>
            <a:ext cx="2264228" cy="1915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②見えにくいですがこちらの赤砂利の道をお進みください。</a:t>
            </a: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63A935B7-CE72-E6C1-697C-DA655EF21F29}"/>
              </a:ext>
            </a:extLst>
          </p:cNvPr>
          <p:cNvSpPr/>
          <p:nvPr/>
        </p:nvSpPr>
        <p:spPr>
          <a:xfrm rot="5400000">
            <a:off x="1737845" y="365943"/>
            <a:ext cx="717889" cy="137937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FD4A0438-6869-760D-0C35-EAF765895D62}"/>
              </a:ext>
            </a:extLst>
          </p:cNvPr>
          <p:cNvSpPr/>
          <p:nvPr/>
        </p:nvSpPr>
        <p:spPr>
          <a:xfrm rot="14782572">
            <a:off x="551214" y="3668852"/>
            <a:ext cx="717889" cy="137937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CAFAF469-F6C0-6D08-88A2-D4752A95C09E}"/>
              </a:ext>
            </a:extLst>
          </p:cNvPr>
          <p:cNvSpPr/>
          <p:nvPr/>
        </p:nvSpPr>
        <p:spPr>
          <a:xfrm>
            <a:off x="7429459" y="3143818"/>
            <a:ext cx="717889" cy="137937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16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46FCFF-3186-8164-E3B4-0F088FA7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マップ案内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AB59F3-BC90-E61D-1D78-E816BFD286A0}"/>
              </a:ext>
            </a:extLst>
          </p:cNvPr>
          <p:cNvSpPr/>
          <p:nvPr/>
        </p:nvSpPr>
        <p:spPr>
          <a:xfrm>
            <a:off x="566058" y="1690687"/>
            <a:ext cx="11255828" cy="4802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下記の</a:t>
            </a:r>
            <a:r>
              <a:rPr kumimoji="1" lang="en-US" altLang="ja-JP" sz="2800" dirty="0">
                <a:solidFill>
                  <a:schemeClr val="tx1"/>
                </a:solidFill>
              </a:rPr>
              <a:t>QR</a:t>
            </a:r>
            <a:r>
              <a:rPr kumimoji="1" lang="ja-JP" altLang="en-US" sz="2800" dirty="0">
                <a:solidFill>
                  <a:schemeClr val="tx1"/>
                </a:solidFill>
              </a:rPr>
              <a:t>コードがらぽっぽフルーツファームまでのグーグルマップとなります。らぽっぽなめがたファーマーズヴィレッジから少し距離がありますので、車でのお越しをお勧めしております。マップで分からなければ</a:t>
            </a:r>
            <a:r>
              <a:rPr kumimoji="1" lang="ja-JP" altLang="en-US" sz="2800">
                <a:solidFill>
                  <a:schemeClr val="tx1"/>
                </a:solidFill>
              </a:rPr>
              <a:t>こちらから読み取りをお願い</a:t>
            </a:r>
            <a:r>
              <a:rPr kumimoji="1" lang="ja-JP" altLang="en-US" sz="2800" dirty="0">
                <a:solidFill>
                  <a:schemeClr val="tx1"/>
                </a:solidFill>
              </a:rPr>
              <a:t>します。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950E848-47FE-386B-3BA8-500CB7836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40272" r="16664" b="29548"/>
          <a:stretch>
            <a:fillRect/>
          </a:stretch>
        </p:blipFill>
        <p:spPr>
          <a:xfrm>
            <a:off x="9252858" y="3908456"/>
            <a:ext cx="2517562" cy="24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79</Words>
  <Application>Microsoft Office PowerPoint</Application>
  <PresentationFormat>ワイド画面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マップ案内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細川 晃弥</dc:creator>
  <cp:lastModifiedBy>細川 晃弥</cp:lastModifiedBy>
  <cp:revision>2</cp:revision>
  <dcterms:created xsi:type="dcterms:W3CDTF">2026-05-15T11:52:51Z</dcterms:created>
  <dcterms:modified xsi:type="dcterms:W3CDTF">2026-05-17T09:46:17Z</dcterms:modified>
</cp:coreProperties>
</file>