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1F064-E692-4DDE-82D0-D4FF643140E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8B008-99A5-4F6C-A64D-CDA0D74B8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81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280D8F-D797-C7A6-53F2-0DE43EE1F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8DB1A43-BDF0-EFBA-AD58-C4F491F70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3A4079-8DE9-44AC-13FA-47C03354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C7FFF9-FCD2-6598-8D52-6DC25C95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CDDC6D-CFB1-3A5F-8144-B87DA068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27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B58DEF-5CBC-C097-F7CC-469A677F1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40C4B92-A2C5-00EF-F67F-72E618735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CE524E-3DB8-85BD-D7DF-4CB648B7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F5A77C-186A-AE89-DF80-2998C6E2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C3E1EB-A2EE-1E03-F8DC-D4AA45F6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61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2CB9EC5-FD22-A3E6-3842-FB39C06512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93E3A9A-5213-F34D-92C7-915AE29D6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FCECEC-C36D-BB33-DBDD-696A31D5B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B20546-4102-44D3-DFD1-FFF28B2DB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30943E-2273-B2DE-2AE7-ACC52DFD5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66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724BC6-268E-DD52-2C13-3CD11C5DA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AE8896-C4C6-05B5-D915-17557753A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6655BD-EB94-331C-5C4E-211BF25CF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94AFDB-61D9-F78E-77B6-6FF70C0F1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D6A46A-5992-F821-C287-228B95470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77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3CE28F-1261-52EF-9367-54B7CC13E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2CF8FA-0A52-E4D9-5320-7A66135A9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D5AC9F-B226-51A3-71C6-2D5400540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0EE0D2-F7F1-BFF0-A627-5A9A9726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EF7D50-D88C-EC79-9F08-C40AA0C4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1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C696F0-7D00-C5A5-13C3-6BDDFDA09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0FDA2C-FB2E-F934-DD91-230B69D55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B8A8C0D-BF31-631C-B73D-DAD3C9E00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2C0479-2574-BFD7-9E6A-8B57D861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C0401F-6285-DC85-EC4F-A28C72EF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29286D-F210-ACDF-D959-9F3AABE8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8166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712FC1-CD84-E529-7AD1-C10701689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9D2433-3EC7-0994-F172-0CC1B7290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257F57-04E4-FF76-CA58-0A33A2090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F5CB18-E26F-3635-806D-F9752D88B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3C83CAF-4ACA-1852-B24A-EE3B5F25CB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E46219-3134-E456-3357-1678F538F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A1EF8D6-66D2-4AB1-3A9F-24AA97E9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4106BE1-5787-427C-D7B7-6CF5AD6FC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32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5EBE8A-5654-F661-5FC9-16E44473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9A9DBB-7D1A-8A7C-CA00-CF566BDF5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656A63-AC7A-8F5C-B3B3-C2EC37747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E82BBE7-69C9-04E5-5E4C-DED4F3604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83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40B623F-3C6E-AAF7-B1E1-2F62D553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CDFA621-D900-2D34-1A06-01EBB286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DD010A-2B27-3128-7E6B-A4E4D8F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93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A0EB17-FA06-94D5-8037-E4A08C79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880FC8-D20E-F283-E606-39990D16F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3FB8F7-1DF5-4DD7-DE94-2B085F9C8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8F9B4B-EB0E-14C8-5430-E4CA0F923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C6122E-EC80-3E5E-3E8D-4341DF11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0CDD48-E183-B0CB-8611-A136DE1D6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63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87515D-4AC5-21C7-FDC5-774F4FB6C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C2086EB-BB65-BA75-CFB2-414C5425C6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6137C9-E2CE-B57C-EF1E-A6D49DC9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A9F4A2-5F4B-5D9A-4516-8037E6464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7A5A53-3154-1BA9-9C76-D65B08D1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72EA62-CD41-0A18-FD92-6C6DB2F8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21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65B352C-524D-0AF4-DDF5-BF70F52AC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C8E552-95BD-F4A5-CE3D-EBE60AE05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1A9CA6-D4A7-0213-2633-2E3E9678E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3DE0EF-E600-468E-A64B-3798498B721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837CAA-7200-0E84-2F76-F699131FAC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C1B51D-63F7-F1FC-C028-72837FD2A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5A0C4E-B39D-4621-AC05-F7A1E18DB1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98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A68F43-0B84-0E25-1DEE-5DE40E409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DF8DA3-8547-C03F-8914-C580C531A2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91F4CAA-1085-34C0-EB9F-C93253EA0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" y="-27176"/>
            <a:ext cx="12190726" cy="6858000"/>
          </a:xfrm>
          <a:prstGeom prst="rect">
            <a:avLst/>
          </a:prstGeom>
        </p:spPr>
      </p:pic>
      <p:sp>
        <p:nvSpPr>
          <p:cNvPr id="16" name="矢印: 下 15">
            <a:extLst>
              <a:ext uri="{FF2B5EF4-FFF2-40B4-BE49-F238E27FC236}">
                <a16:creationId xmlns:a16="http://schemas.microsoft.com/office/drawing/2014/main" id="{786AD818-C6D1-0082-164F-652BB8D61B2A}"/>
              </a:ext>
            </a:extLst>
          </p:cNvPr>
          <p:cNvSpPr/>
          <p:nvPr/>
        </p:nvSpPr>
        <p:spPr>
          <a:xfrm rot="6281465">
            <a:off x="5460670" y="3509244"/>
            <a:ext cx="251910" cy="1667090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4D692E4-7474-D1AE-AB94-B44C7702E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04" y="1188302"/>
            <a:ext cx="2320161" cy="1740514"/>
          </a:xfrm>
          <a:prstGeom prst="rect">
            <a:avLst/>
          </a:prstGeom>
          <a:solidFill>
            <a:srgbClr val="FFFF00"/>
          </a:solidFill>
          <a:ln w="38100">
            <a:solidFill>
              <a:srgbClr val="FFFF00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9FEF11D-1651-3731-29BB-9CEA07B90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60" y="9222"/>
            <a:ext cx="2320160" cy="174051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5B6EDFC-9B85-BE16-E544-913E7F576CBF}"/>
              </a:ext>
            </a:extLst>
          </p:cNvPr>
          <p:cNvSpPr/>
          <p:nvPr/>
        </p:nvSpPr>
        <p:spPr>
          <a:xfrm>
            <a:off x="2569946" y="1813586"/>
            <a:ext cx="2356188" cy="708241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こちらの駐車場を</a:t>
            </a:r>
            <a:endParaRPr kumimoji="1" lang="en-US" altLang="ja-JP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ご利用ください。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A95AAEB-8951-C23C-68F7-6381A7F0AB01}"/>
              </a:ext>
            </a:extLst>
          </p:cNvPr>
          <p:cNvSpPr/>
          <p:nvPr/>
        </p:nvSpPr>
        <p:spPr>
          <a:xfrm>
            <a:off x="6209918" y="3009543"/>
            <a:ext cx="2348647" cy="741889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こちらの看板が</a:t>
            </a:r>
            <a:endParaRPr kumimoji="1" lang="en-US" altLang="ja-JP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見えたら</a:t>
            </a:r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右折</a:t>
            </a:r>
            <a:r>
              <a:rPr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。</a:t>
            </a:r>
            <a:endParaRPr kumimoji="1" lang="en-US" altLang="ja-JP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E6D6530-E1F5-1CA9-DE4C-B7FAA70799FE}"/>
              </a:ext>
            </a:extLst>
          </p:cNvPr>
          <p:cNvSpPr/>
          <p:nvPr/>
        </p:nvSpPr>
        <p:spPr>
          <a:xfrm>
            <a:off x="1940935" y="5629830"/>
            <a:ext cx="2156390" cy="1228170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こちらの赤砂利の道をお進みください。</a:t>
            </a:r>
            <a:endParaRPr kumimoji="1" lang="en-US" altLang="ja-JP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右斜め前</a:t>
            </a:r>
            <a:r>
              <a:rPr lang="en-US" altLang="ja-JP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</a:t>
            </a:r>
            <a:r>
              <a:rPr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右折</a:t>
            </a:r>
            <a:endParaRPr kumimoji="1" lang="ja-JP" altLang="en-US" dirty="0">
              <a:solidFill>
                <a:schemeClr val="tx1"/>
              </a:solidFill>
              <a:highlight>
                <a:srgbClr val="FFFF00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矢印: 下 22">
            <a:extLst>
              <a:ext uri="{FF2B5EF4-FFF2-40B4-BE49-F238E27FC236}">
                <a16:creationId xmlns:a16="http://schemas.microsoft.com/office/drawing/2014/main" id="{63A935B7-CE72-E6C1-697C-DA655EF21F29}"/>
              </a:ext>
            </a:extLst>
          </p:cNvPr>
          <p:cNvSpPr/>
          <p:nvPr/>
        </p:nvSpPr>
        <p:spPr>
          <a:xfrm rot="5400000">
            <a:off x="1774243" y="1117004"/>
            <a:ext cx="335234" cy="1140999"/>
          </a:xfrm>
          <a:prstGeom prst="downArrow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矢印: 下 23">
            <a:extLst>
              <a:ext uri="{FF2B5EF4-FFF2-40B4-BE49-F238E27FC236}">
                <a16:creationId xmlns:a16="http://schemas.microsoft.com/office/drawing/2014/main" id="{FD4A0438-6869-760D-0C35-EAF765895D62}"/>
              </a:ext>
            </a:extLst>
          </p:cNvPr>
          <p:cNvSpPr/>
          <p:nvPr/>
        </p:nvSpPr>
        <p:spPr>
          <a:xfrm rot="15673353">
            <a:off x="1058857" y="3697763"/>
            <a:ext cx="176163" cy="674947"/>
          </a:xfrm>
          <a:prstGeom prst="downArrow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CAFAF469-F6C0-6D08-88A2-D4752A95C09E}"/>
              </a:ext>
            </a:extLst>
          </p:cNvPr>
          <p:cNvSpPr/>
          <p:nvPr/>
        </p:nvSpPr>
        <p:spPr>
          <a:xfrm>
            <a:off x="7669294" y="3699739"/>
            <a:ext cx="242935" cy="904078"/>
          </a:xfrm>
          <a:prstGeom prst="downArrow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988DCFD-A314-E9B6-E5DF-80985966784A}"/>
              </a:ext>
            </a:extLst>
          </p:cNvPr>
          <p:cNvSpPr/>
          <p:nvPr/>
        </p:nvSpPr>
        <p:spPr>
          <a:xfrm>
            <a:off x="8184644" y="5270480"/>
            <a:ext cx="966216" cy="4796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highlight>
                  <a:srgbClr val="FF0000"/>
                </a:highlight>
                <a:latin typeface="UD デジタル 教科書体 NK-B" panose="020B0400000000000000" pitchFamily="18" charset="-128"/>
                <a:ea typeface="UD デジタル 教科書体 NK-B" panose="020B0400000000000000" pitchFamily="18" charset="-128"/>
              </a:rPr>
              <a:t>現在地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A963903-1BD2-44A0-CF25-66BBC7434910}"/>
              </a:ext>
            </a:extLst>
          </p:cNvPr>
          <p:cNvSpPr/>
          <p:nvPr/>
        </p:nvSpPr>
        <p:spPr>
          <a:xfrm>
            <a:off x="9310922" y="2958344"/>
            <a:ext cx="2826405" cy="6560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こちらの信号を</a:t>
            </a:r>
            <a:r>
              <a:rPr kumimoji="1" lang="ja-JP" altLang="en-US" dirty="0">
                <a:solidFill>
                  <a:schemeClr val="tx1"/>
                </a:solidFill>
                <a:highlight>
                  <a:srgbClr val="FFFF00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左折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してください。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775BEC2C-9967-0F34-6282-30AF1FBD72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022" y="826996"/>
            <a:ext cx="2841156" cy="213134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26" name="矢印: 下 25">
            <a:extLst>
              <a:ext uri="{FF2B5EF4-FFF2-40B4-BE49-F238E27FC236}">
                <a16:creationId xmlns:a16="http://schemas.microsoft.com/office/drawing/2014/main" id="{F969D74E-2326-AC55-946D-400337E5A41E}"/>
              </a:ext>
            </a:extLst>
          </p:cNvPr>
          <p:cNvSpPr/>
          <p:nvPr/>
        </p:nvSpPr>
        <p:spPr>
          <a:xfrm rot="2541729">
            <a:off x="9691314" y="3978280"/>
            <a:ext cx="377144" cy="903276"/>
          </a:xfrm>
          <a:prstGeom prst="downArrow">
            <a:avLst>
              <a:gd name="adj1" fmla="val 39082"/>
              <a:gd name="adj2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42D5BA87-7A83-D186-D701-7057151EF6BB}"/>
              </a:ext>
            </a:extLst>
          </p:cNvPr>
          <p:cNvSpPr/>
          <p:nvPr/>
        </p:nvSpPr>
        <p:spPr>
          <a:xfrm rot="7736312">
            <a:off x="6823727" y="4264010"/>
            <a:ext cx="235137" cy="1357108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3B8D4B2C-17FE-9EA7-591F-D7D7676EF0AC}"/>
              </a:ext>
            </a:extLst>
          </p:cNvPr>
          <p:cNvSpPr/>
          <p:nvPr/>
        </p:nvSpPr>
        <p:spPr>
          <a:xfrm rot="5227395">
            <a:off x="8528519" y="4433579"/>
            <a:ext cx="278467" cy="1075985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矢印: 下 26">
            <a:extLst>
              <a:ext uri="{FF2B5EF4-FFF2-40B4-BE49-F238E27FC236}">
                <a16:creationId xmlns:a16="http://schemas.microsoft.com/office/drawing/2014/main" id="{DADDEED9-9465-186E-EDCF-58A66444A3EA}"/>
              </a:ext>
            </a:extLst>
          </p:cNvPr>
          <p:cNvSpPr/>
          <p:nvPr/>
        </p:nvSpPr>
        <p:spPr>
          <a:xfrm rot="5162887">
            <a:off x="3977457" y="3624287"/>
            <a:ext cx="252978" cy="1153795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下 28">
            <a:extLst>
              <a:ext uri="{FF2B5EF4-FFF2-40B4-BE49-F238E27FC236}">
                <a16:creationId xmlns:a16="http://schemas.microsoft.com/office/drawing/2014/main" id="{DF7C3770-9064-1EFF-A14D-5ED176CEDFBC}"/>
              </a:ext>
            </a:extLst>
          </p:cNvPr>
          <p:cNvSpPr/>
          <p:nvPr/>
        </p:nvSpPr>
        <p:spPr>
          <a:xfrm rot="10372179">
            <a:off x="1838580" y="3267482"/>
            <a:ext cx="240554" cy="881032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2BAAC1E-5C19-8536-9123-9FC1B89461ED}"/>
              </a:ext>
            </a:extLst>
          </p:cNvPr>
          <p:cNvSpPr txBox="1"/>
          <p:nvPr/>
        </p:nvSpPr>
        <p:spPr>
          <a:xfrm>
            <a:off x="9218727" y="4796135"/>
            <a:ext cx="42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highlight>
                  <a:srgbClr val="FFFF00"/>
                </a:highlight>
              </a:rPr>
              <a:t>①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5A5EF24-03AD-CC57-C72A-A443E6B68E62}"/>
              </a:ext>
            </a:extLst>
          </p:cNvPr>
          <p:cNvSpPr txBox="1"/>
          <p:nvPr/>
        </p:nvSpPr>
        <p:spPr>
          <a:xfrm>
            <a:off x="7560691" y="4735549"/>
            <a:ext cx="42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highlight>
                  <a:srgbClr val="FFFF00"/>
                </a:highlight>
              </a:rPr>
              <a:t>②</a:t>
            </a:r>
            <a:endParaRPr kumimoji="1" lang="ja-JP" altLang="en-US" sz="2400" b="1" dirty="0">
              <a:highlight>
                <a:srgbClr val="FFFF00"/>
              </a:highlight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DA7975D-E633-398E-6BA4-579039CF108A}"/>
              </a:ext>
            </a:extLst>
          </p:cNvPr>
          <p:cNvSpPr txBox="1"/>
          <p:nvPr/>
        </p:nvSpPr>
        <p:spPr>
          <a:xfrm>
            <a:off x="1448055" y="3676086"/>
            <a:ext cx="42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highlight>
                  <a:srgbClr val="FFFF00"/>
                </a:highlight>
              </a:rPr>
              <a:t>③</a:t>
            </a:r>
            <a:endParaRPr kumimoji="1" lang="ja-JP" altLang="en-US" sz="2400" b="1" dirty="0">
              <a:highlight>
                <a:srgbClr val="FFFF00"/>
              </a:highlight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B26FD81-DC75-23CC-6418-33FAD43F6373}"/>
              </a:ext>
            </a:extLst>
          </p:cNvPr>
          <p:cNvSpPr txBox="1"/>
          <p:nvPr/>
        </p:nvSpPr>
        <p:spPr>
          <a:xfrm>
            <a:off x="874610" y="1509680"/>
            <a:ext cx="42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highlight>
                  <a:srgbClr val="FFFF00"/>
                </a:highlight>
              </a:rPr>
              <a:t>④</a:t>
            </a:r>
            <a:endParaRPr kumimoji="1" lang="ja-JP" altLang="en-US" sz="2400" b="1" dirty="0">
              <a:highlight>
                <a:srgbClr val="FFFF00"/>
              </a:highlight>
            </a:endParaRPr>
          </a:p>
        </p:txBody>
      </p:sp>
      <p:sp>
        <p:nvSpPr>
          <p:cNvPr id="38" name="矢印: 下 37">
            <a:extLst>
              <a:ext uri="{FF2B5EF4-FFF2-40B4-BE49-F238E27FC236}">
                <a16:creationId xmlns:a16="http://schemas.microsoft.com/office/drawing/2014/main" id="{DEA1AA12-46C1-649C-860B-6A875CA370D4}"/>
              </a:ext>
            </a:extLst>
          </p:cNvPr>
          <p:cNvSpPr/>
          <p:nvPr/>
        </p:nvSpPr>
        <p:spPr>
          <a:xfrm rot="3746880">
            <a:off x="3021100" y="4019621"/>
            <a:ext cx="235110" cy="857674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矢印: 下 38">
            <a:extLst>
              <a:ext uri="{FF2B5EF4-FFF2-40B4-BE49-F238E27FC236}">
                <a16:creationId xmlns:a16="http://schemas.microsoft.com/office/drawing/2014/main" id="{FE38250D-E769-4613-24AB-33A1286CD06B}"/>
              </a:ext>
            </a:extLst>
          </p:cNvPr>
          <p:cNvSpPr/>
          <p:nvPr/>
        </p:nvSpPr>
        <p:spPr>
          <a:xfrm rot="6562630">
            <a:off x="2182636" y="4191014"/>
            <a:ext cx="213751" cy="849840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矢印: 下 39">
            <a:extLst>
              <a:ext uri="{FF2B5EF4-FFF2-40B4-BE49-F238E27FC236}">
                <a16:creationId xmlns:a16="http://schemas.microsoft.com/office/drawing/2014/main" id="{BD1630C4-86B3-2EF0-D863-8BEEDDD0DAEA}"/>
              </a:ext>
            </a:extLst>
          </p:cNvPr>
          <p:cNvSpPr/>
          <p:nvPr/>
        </p:nvSpPr>
        <p:spPr>
          <a:xfrm rot="10372179">
            <a:off x="1736786" y="2568359"/>
            <a:ext cx="272321" cy="627087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矢印: 下 40">
            <a:extLst>
              <a:ext uri="{FF2B5EF4-FFF2-40B4-BE49-F238E27FC236}">
                <a16:creationId xmlns:a16="http://schemas.microsoft.com/office/drawing/2014/main" id="{B1C1E9AD-97DA-9436-1F98-EEB0A7A5CEAE}"/>
              </a:ext>
            </a:extLst>
          </p:cNvPr>
          <p:cNvSpPr/>
          <p:nvPr/>
        </p:nvSpPr>
        <p:spPr>
          <a:xfrm rot="6961490">
            <a:off x="1237571" y="2146781"/>
            <a:ext cx="272321" cy="627087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矢印: 下 41">
            <a:extLst>
              <a:ext uri="{FF2B5EF4-FFF2-40B4-BE49-F238E27FC236}">
                <a16:creationId xmlns:a16="http://schemas.microsoft.com/office/drawing/2014/main" id="{7C172E02-19B6-6FCE-599F-8FA42688C6EB}"/>
              </a:ext>
            </a:extLst>
          </p:cNvPr>
          <p:cNvSpPr/>
          <p:nvPr/>
        </p:nvSpPr>
        <p:spPr>
          <a:xfrm rot="11757245">
            <a:off x="751250" y="1993753"/>
            <a:ext cx="236212" cy="522137"/>
          </a:xfrm>
          <a:prstGeom prst="downArrow">
            <a:avLst>
              <a:gd name="adj1" fmla="val 53607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3F1014FF-8496-BB73-45A2-81DEB79B1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" y="4363082"/>
            <a:ext cx="1855189" cy="247302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0216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46FCFF-3186-8164-E3B4-0F088FA7D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マップ案内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B59F3-BC90-E61D-1D78-E816BFD286A0}"/>
              </a:ext>
            </a:extLst>
          </p:cNvPr>
          <p:cNvSpPr/>
          <p:nvPr/>
        </p:nvSpPr>
        <p:spPr>
          <a:xfrm>
            <a:off x="514592" y="1690688"/>
            <a:ext cx="11255828" cy="4802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右記の</a:t>
            </a:r>
            <a:r>
              <a:rPr kumimoji="1" lang="en-US" altLang="ja-JP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QR</a:t>
            </a:r>
            <a:r>
              <a:rPr kumimoji="1"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コードかららぽっぽフルーツファームまでの</a:t>
            </a:r>
            <a:endParaRPr kumimoji="1"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Google</a:t>
            </a:r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マップをご確認いただけます。</a:t>
            </a:r>
            <a:endParaRPr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🚗らぽっぽなめがたファーマーズヴィレッジから少し離れ</a:t>
            </a:r>
            <a:endParaRPr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ていますのでお車でお越しください。</a:t>
            </a:r>
            <a:endParaRPr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ご不明な点がございましたら</a:t>
            </a:r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、お気軽にご連絡ください。</a:t>
            </a:r>
            <a:endParaRPr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</a:t>
            </a:r>
            <a:r>
              <a:rPr lang="ja-JP" altLang="en-US" sz="28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０９０－６２０８－４１８１</a:t>
            </a:r>
            <a:endParaRPr kumimoji="1" lang="ja-JP" altLang="en-US" sz="2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950E848-47FE-386B-3BA8-500CB7836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3" t="40272" r="16664" b="29548"/>
          <a:stretch>
            <a:fillRect/>
          </a:stretch>
        </p:blipFill>
        <p:spPr>
          <a:xfrm>
            <a:off x="9252858" y="1690688"/>
            <a:ext cx="2517562" cy="24596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5649C2-570B-DAEC-B54D-6FB5E0F5DB70}"/>
              </a:ext>
            </a:extLst>
          </p:cNvPr>
          <p:cNvSpPr/>
          <p:nvPr/>
        </p:nvSpPr>
        <p:spPr>
          <a:xfrm>
            <a:off x="514592" y="5486400"/>
            <a:ext cx="1273629" cy="6204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/>
              <a:t>TEL</a:t>
            </a:r>
            <a:r>
              <a:rPr kumimoji="1" lang="ja-JP" altLang="en-US" sz="2800" dirty="0"/>
              <a:t>☎</a:t>
            </a:r>
          </a:p>
        </p:txBody>
      </p:sp>
    </p:spTree>
    <p:extLst>
      <p:ext uri="{BB962C8B-B14F-4D97-AF65-F5344CB8AC3E}">
        <p14:creationId xmlns:p14="http://schemas.microsoft.com/office/powerpoint/2010/main" val="2295804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</TotalTime>
  <Words>95</Words>
  <Application>Microsoft Office PowerPoint</Application>
  <PresentationFormat>ワイド画面</PresentationFormat>
  <Paragraphs>23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NK-B</vt:lpstr>
      <vt:lpstr>游ゴシック</vt:lpstr>
      <vt:lpstr>游ゴシック Light</vt:lpstr>
      <vt:lpstr>Arial</vt:lpstr>
      <vt:lpstr>Office テーマ</vt:lpstr>
      <vt:lpstr>PowerPoint プレゼンテーション</vt:lpstr>
      <vt:lpstr>マップ案内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細川 晃弥</dc:creator>
  <cp:lastModifiedBy>細川 晃弥</cp:lastModifiedBy>
  <cp:revision>13</cp:revision>
  <cp:lastPrinted>2026-06-13T09:09:19Z</cp:lastPrinted>
  <dcterms:created xsi:type="dcterms:W3CDTF">2026-05-15T11:52:51Z</dcterms:created>
  <dcterms:modified xsi:type="dcterms:W3CDTF">2026-07-04T01:49:32Z</dcterms:modified>
</cp:coreProperties>
</file>