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7E0AE0-51AF-C394-A91B-300A99551B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C79BBAC-0D17-887E-BB50-937531E7C6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1574DD-1CCD-0E44-76EB-27606E50D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83B77F-B0C7-EF3D-F005-3021E4DE6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FB6AB8-5710-D549-5482-BD2AA33EE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099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8C0472-8F99-D752-A8A0-AFAB9E61E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E40740E-C807-7E8D-72F5-AF07EAAA3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0B86B6-AD35-5A56-EEB7-5DBBDA1ED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BE39DF-275D-5EFA-F63A-FA31A024D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B3F9BA-05CE-B212-2092-916022AA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60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AC58E8C-277C-440F-0B48-35EB91A01D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CD68CA3-1921-4038-631E-F774BD9D7C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094CDE-80DF-1175-BB2D-96ECB0E8F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916ED9-25C7-555A-80BF-18F042C76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DBCF67-42A6-1703-1722-908164180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640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31DFC-0860-6DED-B089-66874F70E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691B7A-D43A-7A57-F3B4-E4EC91022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499B48-276A-790A-C1F0-502CA9451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5B50BA-78D5-8317-4CBF-40AF797C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5E387F-73F9-7815-FFDA-AF09EC01C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6704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3754EF-E616-F744-6618-D0BE5CC63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8C5153-96DC-C684-AD70-CEA986E4E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2ACEB1-6D16-D111-0E27-B61099DD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C4A957-23C9-76C3-2DA2-8C33BBFC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5C2BDF-C345-BC8D-F54A-E36DC5EA1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4748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A76DDD-38A7-FFCC-52B0-3E2AE641D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FE0BF1-F81D-0E79-D4ED-67915368E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465F39F-5400-6A01-ED8A-81E084A9E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65878B4-1477-1469-87A7-30D8495B5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6AD769F-5100-425B-B854-8AC204500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070D9D1-03FB-E651-65A1-BD4C9374B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0412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E26BF0-6200-EA52-F4A5-443EDE445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5B0112-0A6C-C9E4-45BB-6670B6F84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9B753BC-D416-D5A5-B512-AF8320F24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8FEAE40-C59D-03F6-B922-3985C87A1C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F25EB48-E0F6-7BB1-AD01-A680F6C31A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384ACE7-FA41-469D-B841-80B3C6957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FD46AFD-CBD2-7FB6-1293-37281A1CC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A7F15F7-5AED-F445-98ED-250F366F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363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EEE65-A621-193C-8A26-6AA133CDA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1C64236-BAA7-60B3-5E85-00173F4CB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4F3CB63-DAA4-515C-9767-C8A912615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391411D-E0DE-AC4E-197C-A2069676B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781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455E374-07F0-3DF0-D829-6DA612D53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2329983-8902-DD32-CB80-C0508E5BA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3E29FC-3089-7F2F-E34E-AFF0C6C60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84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C352D6-E670-29E6-B351-13DD57AA1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5B0CE1-6497-D8FE-D935-A0EE3F3D3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8FDB8B4-CED3-73B5-4EAB-3E955FC62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FDD1304-CE11-889E-3497-D6D2E6DA0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2E9FDD3-AF64-5C61-6B0D-73821170A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29B3482-D7A4-D559-E3BD-8E27DE6D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21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EC7EF7-08EA-6961-2F53-7BB4A485D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88D1409-85CB-D6CC-3B48-0876F9502A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9EF1823-4DF3-639E-2B4A-A9DDB973CA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168F6B7-61C3-71CE-5DB9-E0F5F9186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26077E5-104E-20B3-3526-9D1B658BD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BC2238A-DF8A-AE66-F74E-E5E86D1DA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368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348EBD7-9E92-28E7-A46A-8CFA27E57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908D2F5-070D-913A-18E7-E344F579B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DB2C0A-233D-9721-6733-A89B985B8B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54178D-3E48-4A27-A28D-9477D8641EB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183C939-BE56-7B46-EC24-25FA08DA63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C7394B-ABE8-30B5-D37A-2C0030ECB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A983F8-5FF6-4C18-93CC-B330DAD9CE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8698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4B794B47-107A-DAE0-8CFC-AF45F6DC9382}"/>
              </a:ext>
            </a:extLst>
          </p:cNvPr>
          <p:cNvGrpSpPr/>
          <p:nvPr/>
        </p:nvGrpSpPr>
        <p:grpSpPr>
          <a:xfrm>
            <a:off x="304257" y="0"/>
            <a:ext cx="11223171" cy="6858000"/>
            <a:chOff x="742262" y="0"/>
            <a:chExt cx="10221686" cy="6852585"/>
          </a:xfrm>
        </p:grpSpPr>
        <p:sp>
          <p:nvSpPr>
            <p:cNvPr id="2" name="タイトル 1">
              <a:extLst>
                <a:ext uri="{FF2B5EF4-FFF2-40B4-BE49-F238E27FC236}">
                  <a16:creationId xmlns:a16="http://schemas.microsoft.com/office/drawing/2014/main" id="{BF990038-716B-1047-8048-15A7781DB0D2}"/>
                </a:ext>
              </a:extLst>
            </p:cNvPr>
            <p:cNvSpPr>
              <a:spLocks noGrp="1"/>
            </p:cNvSpPr>
            <p:nvPr>
              <p:ph type="ctrTitle"/>
            </p:nvPr>
          </p:nvSpPr>
          <p:spPr>
            <a:xfrm>
              <a:off x="1524000" y="1122363"/>
              <a:ext cx="9144000" cy="2387600"/>
            </a:xfrm>
          </p:spPr>
          <p:txBody>
            <a:bodyPr/>
            <a:lstStyle/>
            <a:p>
              <a:endParaRPr kumimoji="1" lang="ja-JP" altLang="en-US"/>
            </a:p>
          </p:txBody>
        </p:sp>
        <p:sp>
          <p:nvSpPr>
            <p:cNvPr id="3" name="字幕 2">
              <a:extLst>
                <a:ext uri="{FF2B5EF4-FFF2-40B4-BE49-F238E27FC236}">
                  <a16:creationId xmlns:a16="http://schemas.microsoft.com/office/drawing/2014/main" id="{2AEB18EA-CAEC-1F4F-782C-5850467819CE}"/>
                </a:ext>
              </a:extLst>
            </p:cNvPr>
            <p:cNvSpPr>
              <a:spLocks noGrp="1"/>
            </p:cNvSpPr>
            <p:nvPr>
              <p:ph type="subTitle" idx="1"/>
            </p:nvPr>
          </p:nvSpPr>
          <p:spPr>
            <a:xfrm>
              <a:off x="1524000" y="3602038"/>
              <a:ext cx="9144000" cy="1655762"/>
            </a:xfrm>
          </p:spPr>
          <p:txBody>
            <a:bodyPr/>
            <a:lstStyle/>
            <a:p>
              <a:endParaRPr kumimoji="1" lang="ja-JP" altLang="en-US"/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D0FE2F3F-83CC-B8C5-5901-083490E66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262" y="0"/>
              <a:ext cx="10221686" cy="685258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9" name="楕円 8">
              <a:extLst>
                <a:ext uri="{FF2B5EF4-FFF2-40B4-BE49-F238E27FC236}">
                  <a16:creationId xmlns:a16="http://schemas.microsoft.com/office/drawing/2014/main" id="{59E9678F-7DE8-321F-9433-8FBED89685DA}"/>
                </a:ext>
              </a:extLst>
            </p:cNvPr>
            <p:cNvSpPr>
              <a:spLocks/>
            </p:cNvSpPr>
            <p:nvPr/>
          </p:nvSpPr>
          <p:spPr>
            <a:xfrm>
              <a:off x="4223656" y="2664292"/>
              <a:ext cx="583747" cy="762000"/>
            </a:xfrm>
            <a:prstGeom prst="ellipse">
              <a:avLst/>
            </a:prstGeom>
            <a:noFill/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2ADA10B4-79AB-3902-3A44-C19BEC2873D3}"/>
                </a:ext>
              </a:extLst>
            </p:cNvPr>
            <p:cNvSpPr>
              <a:spLocks/>
            </p:cNvSpPr>
            <p:nvPr/>
          </p:nvSpPr>
          <p:spPr>
            <a:xfrm>
              <a:off x="742262" y="2264229"/>
              <a:ext cx="2234981" cy="115365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 dirty="0">
                  <a:solidFill>
                    <a:schemeClr val="tx1"/>
                  </a:solidFill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田植え体験受付</a:t>
              </a:r>
            </a:p>
          </p:txBody>
        </p:sp>
        <p:sp>
          <p:nvSpPr>
            <p:cNvPr id="14" name="矢印: 右 13">
              <a:extLst>
                <a:ext uri="{FF2B5EF4-FFF2-40B4-BE49-F238E27FC236}">
                  <a16:creationId xmlns:a16="http://schemas.microsoft.com/office/drawing/2014/main" id="{6C65BCC4-8ECD-AA3F-4F7F-4F021C621A28}"/>
                </a:ext>
              </a:extLst>
            </p:cNvPr>
            <p:cNvSpPr>
              <a:spLocks/>
            </p:cNvSpPr>
            <p:nvPr/>
          </p:nvSpPr>
          <p:spPr>
            <a:xfrm>
              <a:off x="3243943" y="2804205"/>
              <a:ext cx="870856" cy="435429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3BA8505A-8D53-42B6-6B68-768AC7A1E3CB}"/>
                </a:ext>
              </a:extLst>
            </p:cNvPr>
            <p:cNvSpPr>
              <a:spLocks/>
            </p:cNvSpPr>
            <p:nvPr/>
          </p:nvSpPr>
          <p:spPr>
            <a:xfrm>
              <a:off x="1424835" y="4913350"/>
              <a:ext cx="2173062" cy="102052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>
                  <a:solidFill>
                    <a:schemeClr val="tx1"/>
                  </a:solidFill>
                </a:rPr>
                <a:t>こちらの横断歩道を渡ってください</a:t>
              </a:r>
            </a:p>
          </p:txBody>
        </p:sp>
        <p:sp>
          <p:nvSpPr>
            <p:cNvPr id="19" name="矢印: 右 18">
              <a:extLst>
                <a:ext uri="{FF2B5EF4-FFF2-40B4-BE49-F238E27FC236}">
                  <a16:creationId xmlns:a16="http://schemas.microsoft.com/office/drawing/2014/main" id="{02E7A0E7-A685-6086-8736-A917CF74D7B5}"/>
                </a:ext>
              </a:extLst>
            </p:cNvPr>
            <p:cNvSpPr>
              <a:spLocks/>
            </p:cNvSpPr>
            <p:nvPr/>
          </p:nvSpPr>
          <p:spPr>
            <a:xfrm>
              <a:off x="3879988" y="5135707"/>
              <a:ext cx="578985" cy="575808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矢印: 右 19">
              <a:extLst>
                <a:ext uri="{FF2B5EF4-FFF2-40B4-BE49-F238E27FC236}">
                  <a16:creationId xmlns:a16="http://schemas.microsoft.com/office/drawing/2014/main" id="{7D16FEDB-1173-6C34-DDD6-BFFB70C1DE75}"/>
                </a:ext>
              </a:extLst>
            </p:cNvPr>
            <p:cNvSpPr>
              <a:spLocks/>
            </p:cNvSpPr>
            <p:nvPr/>
          </p:nvSpPr>
          <p:spPr>
            <a:xfrm>
              <a:off x="4807403" y="5061971"/>
              <a:ext cx="578986" cy="195829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矢印: 上 24">
              <a:extLst>
                <a:ext uri="{FF2B5EF4-FFF2-40B4-BE49-F238E27FC236}">
                  <a16:creationId xmlns:a16="http://schemas.microsoft.com/office/drawing/2014/main" id="{CA8D4F0C-E475-E650-32B2-832DD6039E0C}"/>
                </a:ext>
              </a:extLst>
            </p:cNvPr>
            <p:cNvSpPr>
              <a:spLocks/>
            </p:cNvSpPr>
            <p:nvPr/>
          </p:nvSpPr>
          <p:spPr>
            <a:xfrm rot="19761574" flipH="1">
              <a:off x="5011942" y="3558448"/>
              <a:ext cx="206985" cy="1379997"/>
            </a:xfrm>
            <a:prstGeom prst="up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highlight>
                  <a:srgbClr val="00FF00"/>
                </a:highlight>
              </a:endParaRPr>
            </a:p>
          </p:txBody>
        </p:sp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69E980D8-DA58-58FB-990D-7D77E3BAB32F}"/>
                </a:ext>
              </a:extLst>
            </p:cNvPr>
            <p:cNvSpPr>
              <a:spLocks/>
            </p:cNvSpPr>
            <p:nvPr/>
          </p:nvSpPr>
          <p:spPr>
            <a:xfrm>
              <a:off x="5782963" y="4248446"/>
              <a:ext cx="2157606" cy="7455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>
                  <a:solidFill>
                    <a:schemeClr val="tx1"/>
                  </a:solidFill>
                </a:rPr>
                <a:t>アジサイの森入口</a:t>
              </a:r>
            </a:p>
          </p:txBody>
        </p:sp>
      </p:grpSp>
      <p:sp>
        <p:nvSpPr>
          <p:cNvPr id="13" name="楕円 12">
            <a:extLst>
              <a:ext uri="{FF2B5EF4-FFF2-40B4-BE49-F238E27FC236}">
                <a16:creationId xmlns:a16="http://schemas.microsoft.com/office/drawing/2014/main" id="{6717D578-3892-4D71-4C0F-CF4DAD78D750}"/>
              </a:ext>
            </a:extLst>
          </p:cNvPr>
          <p:cNvSpPr>
            <a:spLocks/>
          </p:cNvSpPr>
          <p:nvPr/>
        </p:nvSpPr>
        <p:spPr>
          <a:xfrm>
            <a:off x="4457957" y="5141122"/>
            <a:ext cx="427093" cy="575808"/>
          </a:xfrm>
          <a:prstGeom prst="ellipse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68996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4722</TotalTime>
  <Words>14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HGP創英角ﾎﾟｯﾌﾟ体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細川 晃弥</dc:creator>
  <cp:lastModifiedBy>細川 晃弥</cp:lastModifiedBy>
  <cp:revision>11</cp:revision>
  <cp:lastPrinted>2026-04-29T07:22:08Z</cp:lastPrinted>
  <dcterms:created xsi:type="dcterms:W3CDTF">2026-04-25T07:42:43Z</dcterms:created>
  <dcterms:modified xsi:type="dcterms:W3CDTF">2026-08-17T09:54:33Z</dcterms:modified>
</cp:coreProperties>
</file>